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9DDDD-7BF0-4475-9EE4-EB0F32080346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EEF72-844B-476E-A496-C64E0262A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85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B445E27-563E-47CC-8DC7-A60AEDBE05C0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044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1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3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5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719263"/>
            <a:ext cx="53848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30C23-925C-4B5A-BD3F-EBCC2664D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46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6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3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5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7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5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4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6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2A265-8366-4946-9C99-2DDDC62DC1A3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D926C-1E12-4E29-855F-73D199289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5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39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7543800" cy="960438"/>
          </a:xfrm>
        </p:spPr>
        <p:txBody>
          <a:bodyPr/>
          <a:lstStyle/>
          <a:p>
            <a:pPr eaLnBrk="1" hangingPunct="1"/>
            <a:r>
              <a:rPr lang="en-US" altLang="en-US"/>
              <a:t>Progressivism &amp; </a:t>
            </a:r>
            <a:r>
              <a:rPr lang="en-US" altLang="en-US">
                <a:solidFill>
                  <a:srgbClr val="FF0000"/>
                </a:solidFill>
              </a:rPr>
              <a:t>Eugenics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1719264"/>
            <a:ext cx="4876800" cy="4529137"/>
          </a:xfrm>
        </p:spPr>
        <p:txBody>
          <a:bodyPr/>
          <a:lstStyle/>
          <a:p>
            <a:pPr eaLnBrk="1" hangingPunct="1"/>
            <a:r>
              <a:rPr lang="en-US" altLang="en-US" b="1"/>
              <a:t>Produce superior races of people</a:t>
            </a:r>
          </a:p>
          <a:p>
            <a:pPr eaLnBrk="1" hangingPunct="1"/>
            <a:r>
              <a:rPr lang="en-US" altLang="en-US" b="1"/>
              <a:t>Social Darwinism</a:t>
            </a:r>
          </a:p>
          <a:p>
            <a:pPr eaLnBrk="1" hangingPunct="1"/>
            <a:r>
              <a:rPr lang="en-US" altLang="en-US" b="1"/>
              <a:t>No miscegenation</a:t>
            </a:r>
          </a:p>
          <a:p>
            <a:pPr eaLnBrk="1" hangingPunct="1"/>
            <a:r>
              <a:rPr lang="en-US" altLang="en-US" b="1"/>
              <a:t>Anti-immigration</a:t>
            </a:r>
          </a:p>
          <a:p>
            <a:pPr eaLnBrk="1" hangingPunct="1"/>
            <a:r>
              <a:rPr lang="en-US" altLang="en-US" b="1"/>
              <a:t>Control &amp; organize races</a:t>
            </a:r>
          </a:p>
          <a:p>
            <a:pPr eaLnBrk="1" hangingPunct="1"/>
            <a:r>
              <a:rPr lang="en-US" altLang="en-US" b="1"/>
              <a:t>Racial purity</a:t>
            </a:r>
          </a:p>
          <a:p>
            <a:pPr eaLnBrk="1" hangingPunct="1"/>
            <a:r>
              <a:rPr lang="en-US" altLang="en-US" b="1"/>
              <a:t>“Intelligence” </a:t>
            </a:r>
          </a:p>
          <a:p>
            <a:pPr eaLnBrk="1" hangingPunct="1"/>
            <a:r>
              <a:rPr lang="en-US" altLang="en-US" b="1"/>
              <a:t>Sterilization</a:t>
            </a:r>
            <a:endParaRPr lang="en-US" altLang="en-US"/>
          </a:p>
        </p:txBody>
      </p:sp>
      <p:pic>
        <p:nvPicPr>
          <p:cNvPr id="27652" name="Picture 7" descr="Phrenology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8" r="3529" b="2748"/>
          <a:stretch>
            <a:fillRect/>
          </a:stretch>
        </p:blipFill>
        <p:spPr>
          <a:xfrm>
            <a:off x="1905001" y="1828800"/>
            <a:ext cx="3300413" cy="4237038"/>
          </a:xfr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5235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Progressivism &amp; Eugenics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Grace</cp:lastModifiedBy>
  <cp:revision>1</cp:revision>
  <dcterms:created xsi:type="dcterms:W3CDTF">2015-11-15T15:49:18Z</dcterms:created>
  <dcterms:modified xsi:type="dcterms:W3CDTF">2015-11-15T15:49:35Z</dcterms:modified>
</cp:coreProperties>
</file>